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9" r:id="rId23"/>
    <p:sldId id="436" r:id="rId24"/>
    <p:sldId id="43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2" autoAdjust="0"/>
    <p:restoredTop sz="94513"/>
  </p:normalViewPr>
  <p:slideViewPr>
    <p:cSldViewPr>
      <p:cViewPr varScale="1">
        <p:scale>
          <a:sx n="91" d="100"/>
          <a:sy n="91" d="100"/>
        </p:scale>
        <p:origin x="728" y="2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r>
              <a:rPr lang="en-US" dirty="0">
                <a:solidFill>
                  <a:srgbClr val="0432FF"/>
                </a:solidFill>
              </a:rPr>
              <a:t>arrange(compensation,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a:t>
            </a:r>
            <a:r>
              <a:rPr lang="en-US" b="1" i="1" dirty="0"/>
              <a:t>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74284" y="-152400"/>
            <a:ext cx="8305800" cy="944562"/>
          </a:xfrm>
        </p:spPr>
        <p:txBody>
          <a:bodyPr>
            <a:normAutofit/>
          </a:bodyPr>
          <a:lstStyle/>
          <a:p>
            <a:r>
              <a:rPr lang="en-US" i="1"/>
              <a:t>Practice with 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tibble</a:t>
            </a:r>
            <a:r>
              <a:rPr lang="en-US" sz="2000" dirty="0">
                <a:solidFill>
                  <a:srgbClr val="0432FF"/>
                </a:solidFill>
              </a:rPr>
              <a:t>::</a:t>
            </a:r>
            <a:r>
              <a:rPr lang="en-US" sz="2000" dirty="0" err="1">
                <a:solidFill>
                  <a:srgbClr val="0432FF"/>
                </a:solidFill>
              </a:rPr>
              <a:t>rownames_to_column</a:t>
            </a: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err="1">
                <a:solidFill>
                  <a:srgbClr val="0432FF"/>
                </a:solidFill>
              </a:rPr>
              <a:t>car_name</a:t>
            </a:r>
            <a:r>
              <a:rPr lang="en-US" sz="2000" dirty="0">
                <a:solidFill>
                  <a:srgbClr val="0432FF"/>
                </a:solidFill>
              </a:rPr>
              <a:t>")</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#car names copied into a column labeled </a:t>
            </a:r>
            <a:r>
              <a:rPr lang="en-US" sz="2000" i="1" dirty="0" err="1"/>
              <a:t>car_name</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411" y="4985951"/>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9600</TotalTime>
  <Words>2216</Words>
  <Application>Microsoft Macintosh PowerPoint</Application>
  <PresentationFormat>On-screen Show (4:3)</PresentationFormat>
  <Paragraphs>293</Paragraphs>
  <Slides>24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372</cp:revision>
  <dcterms:created xsi:type="dcterms:W3CDTF">2013-09-18T21:00:03Z</dcterms:created>
  <dcterms:modified xsi:type="dcterms:W3CDTF">2022-10-20T14:25:43Z</dcterms:modified>
  <cp:category/>
</cp:coreProperties>
</file>